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AFE3-8666-4A79-8044-84E76818F578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CCD9-2289-4834-8509-F8F2C415C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AFE3-8666-4A79-8044-84E76818F578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CCD9-2289-4834-8509-F8F2C415C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AFE3-8666-4A79-8044-84E76818F578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CCD9-2289-4834-8509-F8F2C415C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AFE3-8666-4A79-8044-84E76818F578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CCD9-2289-4834-8509-F8F2C415C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AFE3-8666-4A79-8044-84E76818F578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CCD9-2289-4834-8509-F8F2C415C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AFE3-8666-4A79-8044-84E76818F578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CCD9-2289-4834-8509-F8F2C415C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AFE3-8666-4A79-8044-84E76818F578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CCD9-2289-4834-8509-F8F2C415C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AFE3-8666-4A79-8044-84E76818F578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CCD9-2289-4834-8509-F8F2C415C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AFE3-8666-4A79-8044-84E76818F578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CCD9-2289-4834-8509-F8F2C415C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AFE3-8666-4A79-8044-84E76818F578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CCD9-2289-4834-8509-F8F2C415C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AFE3-8666-4A79-8044-84E76818F578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CCD9-2289-4834-8509-F8F2C415C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0AFE3-8666-4A79-8044-84E76818F578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0CCD9-2289-4834-8509-F8F2C415C3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1" y="304801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Existing  rocks  are  changed  through  high  heat  and  pressure  to form  metamorphic  rocks.</a:t>
            </a:r>
            <a:endParaRPr lang="en-U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14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staff</dc:creator>
  <cp:lastModifiedBy>staff</cp:lastModifiedBy>
  <cp:revision>4</cp:revision>
  <dcterms:created xsi:type="dcterms:W3CDTF">2019-07-04T05:17:01Z</dcterms:created>
  <dcterms:modified xsi:type="dcterms:W3CDTF">2019-07-04T05:50:26Z</dcterms:modified>
</cp:coreProperties>
</file>